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6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6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2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8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9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7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F27DBBF-B456-AA43-8587-1C7B7CBF039B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410D5F-6432-E444-BCA6-C6A73DF02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1695" y="5174565"/>
            <a:ext cx="7827968" cy="15896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						Team 6:</a:t>
            </a:r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dirty="0" err="1" smtClean="0"/>
              <a:t>Hina</a:t>
            </a:r>
            <a:r>
              <a:rPr lang="en-US" dirty="0" smtClean="0"/>
              <a:t> Gandhi</a:t>
            </a:r>
          </a:p>
          <a:p>
            <a:r>
              <a:rPr lang="en-US" dirty="0" smtClean="0"/>
              <a:t>						</a:t>
            </a:r>
            <a:r>
              <a:rPr lang="en-US" dirty="0" err="1" smtClean="0"/>
              <a:t>Shivam</a:t>
            </a:r>
            <a:r>
              <a:rPr lang="en-US" dirty="0" smtClean="0"/>
              <a:t> </a:t>
            </a:r>
            <a:r>
              <a:rPr lang="en-US" dirty="0" err="1" smtClean="0"/>
              <a:t>Goel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	Nikita </a:t>
            </a:r>
            <a:r>
              <a:rPr lang="en-US" dirty="0" err="1" smtClean="0"/>
              <a:t>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7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model as a service</a:t>
            </a:r>
          </a:p>
          <a:p>
            <a:endParaRPr lang="en-US" dirty="0" smtClean="0"/>
          </a:p>
          <a:p>
            <a:r>
              <a:rPr lang="en-US" dirty="0" smtClean="0"/>
              <a:t>Use Azure Machine Learning Studio to create the web service and build a user interface </a:t>
            </a:r>
          </a:p>
          <a:p>
            <a:endParaRPr lang="en-US" dirty="0" smtClean="0"/>
          </a:p>
          <a:p>
            <a:r>
              <a:rPr lang="en-US" dirty="0" smtClean="0"/>
              <a:t>Deploying best regression, classification and clustering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create a user interface where we will take input parameters from user like their location and area of their place(google API)</a:t>
            </a:r>
          </a:p>
          <a:p>
            <a:endParaRPr lang="en-US" dirty="0" smtClean="0"/>
          </a:p>
          <a:p>
            <a:r>
              <a:rPr lang="en-US" dirty="0" smtClean="0"/>
              <a:t>From their location, we determine the weather conditions of that particular location</a:t>
            </a:r>
          </a:p>
          <a:p>
            <a:endParaRPr lang="en-US" dirty="0" smtClean="0"/>
          </a:p>
          <a:p>
            <a:r>
              <a:rPr lang="en-US" dirty="0" smtClean="0"/>
              <a:t>We will run our model and based on the maximum count of one result from the models, we will give output to the user. For this we need to build REST </a:t>
            </a:r>
            <a:r>
              <a:rPr lang="en-US" smtClean="0"/>
              <a:t>API using AZURE 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47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account in Azure ML</a:t>
            </a:r>
          </a:p>
          <a:p>
            <a:r>
              <a:rPr lang="en-US" dirty="0"/>
              <a:t>Deploy models</a:t>
            </a:r>
          </a:p>
          <a:p>
            <a:r>
              <a:rPr lang="en-US" dirty="0"/>
              <a:t>Set up a web service</a:t>
            </a:r>
          </a:p>
          <a:p>
            <a:r>
              <a:rPr lang="en-US" dirty="0"/>
              <a:t>Consume a web service</a:t>
            </a:r>
          </a:p>
          <a:p>
            <a:r>
              <a:rPr lang="en-US" dirty="0"/>
              <a:t>Build UI to consume the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7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92" y="1772460"/>
            <a:ext cx="7197969" cy="49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SOFTWARES TO BE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Microsoft Azure </a:t>
            </a:r>
          </a:p>
          <a:p>
            <a:pPr lvl="1"/>
            <a:r>
              <a:rPr lang="en-US" dirty="0" smtClean="0"/>
              <a:t>Tableau</a:t>
            </a:r>
          </a:p>
          <a:p>
            <a:pPr lvl="1"/>
            <a:r>
              <a:rPr lang="en-US" dirty="0" smtClean="0"/>
              <a:t>JavaScript/HTML/CSS/JQuery</a:t>
            </a:r>
          </a:p>
          <a:p>
            <a:pPr lvl="1"/>
            <a:r>
              <a:rPr lang="en-US" dirty="0" smtClean="0"/>
              <a:t>Bootstrap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7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144</TotalTime>
  <Words>147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Assignment 3</vt:lpstr>
      <vt:lpstr>Problem statement</vt:lpstr>
      <vt:lpstr>PROPOSED SOLUTION  </vt:lpstr>
      <vt:lpstr>STEPS:</vt:lpstr>
      <vt:lpstr>Flowchart</vt:lpstr>
      <vt:lpstr>SOFTWARES TO BE USED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dc:creator>HINA GANDHI</dc:creator>
  <cp:lastModifiedBy>HINA GANDHI</cp:lastModifiedBy>
  <cp:revision>7</cp:revision>
  <dcterms:created xsi:type="dcterms:W3CDTF">2016-11-21T01:56:33Z</dcterms:created>
  <dcterms:modified xsi:type="dcterms:W3CDTF">2016-11-21T04:29:14Z</dcterms:modified>
</cp:coreProperties>
</file>